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D9AD6-1CD3-45A0-BDA5-824D01DD2272}" type="datetimeFigureOut">
              <a:t>2025-01-21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4B95-F3B9-4240-A728-8D505BE546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6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67461B225CEC40B9188817933702FF" ma:contentTypeVersion="12" ma:contentTypeDescription="새 문서를 만듭니다." ma:contentTypeScope="" ma:versionID="b6fc8686dcc9e0fc7a1786a3e728e1fa">
  <xsd:schema xmlns:xsd="http://www.w3.org/2001/XMLSchema" xmlns:xs="http://www.w3.org/2001/XMLSchema" xmlns:p="http://schemas.microsoft.com/office/2006/metadata/properties" xmlns:ns2="ff24ea9b-efc9-42ca-89e2-85732d91eaab" xmlns:ns3="987557a8-fae0-431b-8857-05499edac57e" targetNamespace="http://schemas.microsoft.com/office/2006/metadata/properties" ma:root="true" ma:fieldsID="4c8a042eebd2e43cfa163880c62b4437" ns2:_="" ns3:_="">
    <xsd:import namespace="ff24ea9b-efc9-42ca-89e2-85732d91eaab"/>
    <xsd:import namespace="987557a8-fae0-431b-8857-05499edac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24ea9b-efc9-42ca-89e2-85732d91ea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be4af294-e7bf-4aee-aa5b-20ac9af1c8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57a8-fae0-431b-8857-05499edac57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538fb06-44aa-4251-a28a-90da20928191}" ma:internalName="TaxCatchAll" ma:showField="CatchAllData" ma:web="987557a8-fae0-431b-8857-05499edac5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f24ea9b-efc9-42ca-89e2-85732d91eaab">
      <Terms xmlns="http://schemas.microsoft.com/office/infopath/2007/PartnerControls"/>
    </lcf76f155ced4ddcb4097134ff3c332f>
    <TaxCatchAll xmlns="987557a8-fae0-431b-8857-05499edac57e" xsi:nil="true"/>
  </documentManagement>
</p:properties>
</file>

<file path=customXml/itemProps1.xml><?xml version="1.0" encoding="utf-8"?>
<ds:datastoreItem xmlns:ds="http://schemas.openxmlformats.org/officeDocument/2006/customXml" ds:itemID="{F52A4009-18F1-4D85-A323-77AF6BAE8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BA7235-6B9B-4DAC-BA5F-D78374D0BC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24ea9b-efc9-42ca-89e2-85732d91eaab"/>
    <ds:schemaRef ds:uri="987557a8-fae0-431b-8857-05499edac5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1BE04B-64AD-45CA-A1A8-BF4721B5EF61}">
  <ds:schemaRefs>
    <ds:schemaRef ds:uri="http://schemas.microsoft.com/office/2006/metadata/properties"/>
    <ds:schemaRef ds:uri="http://schemas.microsoft.com/office/infopath/2007/PartnerControls"/>
    <ds:schemaRef ds:uri="ff24ea9b-efc9-42ca-89e2-85732d91eaab"/>
    <ds:schemaRef ds:uri="987557a8-fae0-431b-8857-05499edac5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3</cp:revision>
  <dcterms:created xsi:type="dcterms:W3CDTF">2025-01-22T03:19:51Z</dcterms:created>
  <dcterms:modified xsi:type="dcterms:W3CDTF">2025-01-22T07:20:35Z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0x0101008A67461B225CEC40B9188817933702FF</vt:lpwstr>
  </property>
  <property fmtid="{D5CDD505-2E9C-101B-9397-08002B2CF9AE}" pid="3" name="MediaServiceImageTags">
    <vt:lpwstr/>
  </property>
</Properties>
</file>